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1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Encode Sans Semi Condensed" panose="020B0604020202020204" charset="0"/>
      <p:regular r:id="rId17"/>
      <p:bold r:id="rId18"/>
    </p:embeddedFont>
    <p:embeddedFont>
      <p:font typeface="Encode Sans Semi Condensed Light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D8DBFD-9A2B-482A-A443-754404407EF8}">
  <a:tblStyle styleId="{E0D8DBFD-9A2B-482A-A443-754404407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B57346-DEF9-49EB-BBFD-8B5FC17ECA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3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7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00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07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893" b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0045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7406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231799" y="1156949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7926475" y="2877225"/>
            <a:ext cx="1217526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6670500" y="36523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m4a"/><Relationship Id="rId7" Type="http://schemas.openxmlformats.org/officeDocument/2006/relationships/image" Target="../media/image8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Pythonic Virus Anatomy &amp; Computer Defense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E945B-6FB5-46A4-A2A0-315CA9670F60}"/>
              </a:ext>
            </a:extLst>
          </p:cNvPr>
          <p:cNvSpPr txBox="1"/>
          <p:nvPr/>
        </p:nvSpPr>
        <p:spPr>
          <a:xfrm>
            <a:off x="302559" y="3785347"/>
            <a:ext cx="6481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bel" panose="020B0604020202020204" charset="0"/>
              </a:rPr>
              <a:t>Erez Sarousi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bel" panose="020B0604020202020204" charset="0"/>
              </a:rPr>
              <a:t>Bellevue University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908EA2-41B5-467A-BF71-122591EFE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Brute Force Algorithm time-expensive.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Difficulty in shifting through algorithms to optimize accuracy rating.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Removing commented out statements.</a:t>
            </a:r>
            <a:endParaRPr lang="en-US" sz="14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32511B-A424-4C67-8F4F-A641F1C4D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6437329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Uses / Recommendations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Approaches implemented to other software.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Accuracy rating needs to improve.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en-US" sz="14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87B149-111C-4A2E-BF31-C1B2A984D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6437329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Plan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Access to a larger dataset.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Experiment with a behavior-based model.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Experiment with a sandbox method.</a:t>
            </a:r>
            <a:endParaRPr lang="en-US" sz="14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545E0B-F3AB-4705-B974-6A4CD5E25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6437329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Assessment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All files are saved as .txt to prevent activation.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All identifying information has been redacted.</a:t>
            </a:r>
            <a:endParaRPr lang="en-US" sz="14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EA48F3-BF2F-4DC4-A5AE-8AADCD378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Building a virus.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Understanding its structure.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False + / False -</a:t>
            </a:r>
            <a:endParaRPr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B99B05-4A92-4756-A234-314E7A859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Over 30% Americans Online Constantly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$1.6 Trillion Global Cost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450,000 new malicious files daily.</a:t>
            </a:r>
            <a:endParaRPr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847491-B467-45F1-B901-C4009A5B4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  <p:pic>
        <p:nvPicPr>
          <p:cNvPr id="1026" name="Picture 2" descr="Outline of Spain - Wikipedia">
            <a:extLst>
              <a:ext uri="{FF2B5EF4-FFF2-40B4-BE49-F238E27FC236}">
                <a16:creationId xmlns:a16="http://schemas.microsoft.com/office/drawing/2014/main" id="{D0332024-DCE3-476F-ABB9-51A2390F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15" y="3287528"/>
            <a:ext cx="2374385" cy="158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2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Explanation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100 Virus / 57 Non-Malicious Files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Total Imports / Weights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Bad Words / Weights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Safe Words / Weights</a:t>
            </a:r>
          </a:p>
          <a:p>
            <a:r>
              <a:rPr lang="en-US" sz="1300" dirty="0"/>
              <a:t>Threshold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Threshold / Weights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 err="1"/>
              <a:t>File_List_Lines</a:t>
            </a:r>
            <a:endParaRPr lang="en-US" sz="13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Classification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1300" dirty="0"/>
              <a:t>Debug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F5018E-28F8-4F91-8873-E72EFF094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Count Vectorizer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Logistic Regression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Decision Tree Classification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XOR Logic Gate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Brute Force Algorithm</a:t>
            </a:r>
            <a:endParaRPr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A6BA8A-5493-438F-A346-6E3180891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Non-Malicious – “</a:t>
            </a:r>
            <a:r>
              <a:rPr lang="en-US" sz="2000" dirty="0" err="1"/>
              <a:t>len</a:t>
            </a:r>
            <a:r>
              <a:rPr lang="en-US" sz="2000" dirty="0"/>
              <a:t>, and, return, utils, assert, </a:t>
            </a:r>
            <a:r>
              <a:rPr lang="en-US" sz="2000" dirty="0" err="1"/>
              <a:t>dict</a:t>
            </a:r>
            <a:r>
              <a:rPr lang="en-US" sz="2000" dirty="0"/>
              <a:t>, __name__, all, from, none”.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Virus – “</a:t>
            </a:r>
            <a:r>
              <a:rPr lang="en-US" sz="2000" dirty="0" err="1"/>
              <a:t>os</a:t>
            </a:r>
            <a:r>
              <a:rPr lang="en-US" sz="2000" dirty="0"/>
              <a:t>, while, windows, subprocess, sleep, </a:t>
            </a:r>
            <a:r>
              <a:rPr lang="en-US" sz="2000" dirty="0" err="1"/>
              <a:t>py</a:t>
            </a:r>
            <a:r>
              <a:rPr lang="en-US" sz="2000" dirty="0"/>
              <a:t>, write, time, socket</a:t>
            </a:r>
            <a:endParaRPr sz="20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good vs evil warfare">
            <a:extLst>
              <a:ext uri="{FF2B5EF4-FFF2-40B4-BE49-F238E27FC236}">
                <a16:creationId xmlns:a16="http://schemas.microsoft.com/office/drawing/2014/main" id="{8FF591EB-26F7-4E08-8053-71C9EAE4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51" y="3238407"/>
            <a:ext cx="2087749" cy="14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640731-9EA0-4D66-B579-10B06863C424}"/>
              </a:ext>
            </a:extLst>
          </p:cNvPr>
          <p:cNvSpPr txBox="1"/>
          <p:nvPr/>
        </p:nvSpPr>
        <p:spPr>
          <a:xfrm>
            <a:off x="279400" y="3238407"/>
            <a:ext cx="220485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0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Non-Malicious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Encode Sans Semi Condensed" panose="020B0604020202020204" charset="0"/>
              <a:cs typeface="Encode Sans Semi Condensed" panose="020B0604020202020204" charset="0"/>
            </a:endParaRPr>
          </a:p>
          <a:p>
            <a:pPr algn="ctr"/>
            <a:endParaRPr lang="en-US" sz="1100" dirty="0">
              <a:solidFill>
                <a:schemeClr val="bg1"/>
              </a:solidFill>
              <a:latin typeface="Encode Sans Semi Condensed" panose="020B0604020202020204" charset="0"/>
              <a:cs typeface="Encode Sans Semi Condensed" panose="020B060402020202020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Encode Sans Semi Condensed" panose="020B0604020202020204" charset="0"/>
              <a:cs typeface="Encode Sans Semi Condense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7BB74-1FB6-4EA8-BAFB-BDAF255722ED}"/>
              </a:ext>
            </a:extLst>
          </p:cNvPr>
          <p:cNvSpPr txBox="1"/>
          <p:nvPr/>
        </p:nvSpPr>
        <p:spPr>
          <a:xfrm>
            <a:off x="4572000" y="3238407"/>
            <a:ext cx="236668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3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Virus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Encode Sans Semi Condensed" panose="020B0604020202020204" charset="0"/>
              <a:cs typeface="Encode Sans Semi Condensed" panose="020B0604020202020204" charset="0"/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windows (</a:t>
            </a:r>
            <a:r>
              <a:rPr lang="en-US" sz="1000" dirty="0" err="1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coef</a:t>
            </a:r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 ~ 0.817  p ~ 0.028)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subprocess (</a:t>
            </a:r>
            <a:r>
              <a:rPr lang="en-US" sz="1000" dirty="0" err="1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coef</a:t>
            </a:r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 ~ 0.637 p ~ 0.013)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time (</a:t>
            </a:r>
            <a:r>
              <a:rPr lang="en-US" sz="1000" dirty="0" err="1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coef</a:t>
            </a:r>
            <a:r>
              <a:rPr lang="en-US" sz="1000" dirty="0">
                <a:solidFill>
                  <a:schemeClr val="bg1"/>
                </a:solidFill>
                <a:latin typeface="Encode Sans Semi Condensed" panose="020B0604020202020204" charset="0"/>
                <a:cs typeface="Encode Sans Semi Condensed" panose="020B0604020202020204" charset="0"/>
              </a:rPr>
              <a:t> ~ -0.300 p ~ 0.028)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2C37EF-3BB3-4115-8E27-79C94D884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9FDC10-243C-4BE5-BBA1-C366B07AFD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Conclusion/Results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Model: Accuracy Rating: ~76.5%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Antivirus: Accuracy Rating: ~80.128%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Optimal Weights: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400" dirty="0"/>
              <a:t>Total Imports: 1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400" dirty="0"/>
              <a:t>Bad Words: 1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400" dirty="0"/>
              <a:t>Safe Words: 2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400" dirty="0"/>
              <a:t>Threshold Weight: 1</a:t>
            </a:r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EA6E1A-A484-4E15-B360-5BBD6D8FF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This Antivirus function focuses on files with a Pythonic structure.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May still work with other languages.</a:t>
            </a:r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01D6FF-D6B6-4E2C-B932-50856271F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4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Lack of access to malicious and non-malicious files.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Large risk to download viruses in .exe or .</a:t>
            </a:r>
            <a:r>
              <a:rPr lang="en-US" sz="2000" dirty="0" err="1"/>
              <a:t>py</a:t>
            </a:r>
            <a:r>
              <a:rPr lang="en-US" sz="2000" dirty="0"/>
              <a:t> format.</a:t>
            </a:r>
            <a:endParaRPr lang="en-US" sz="14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7CBBEC-B612-41F2-992C-E474282DB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334</Words>
  <Application>Microsoft Office PowerPoint</Application>
  <PresentationFormat>On-screen Show (16:9)</PresentationFormat>
  <Paragraphs>79</Paragraphs>
  <Slides>13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Encode Sans Semi Condensed Light</vt:lpstr>
      <vt:lpstr>Abel</vt:lpstr>
      <vt:lpstr>Encode Sans Semi Condensed</vt:lpstr>
      <vt:lpstr>Pandarus template</vt:lpstr>
      <vt:lpstr>Pythonic Virus Anatomy &amp; Computer Defense</vt:lpstr>
      <vt:lpstr>Topic</vt:lpstr>
      <vt:lpstr>Business Problem</vt:lpstr>
      <vt:lpstr>Data Explanation</vt:lpstr>
      <vt:lpstr>Methods</vt:lpstr>
      <vt:lpstr>Analysis</vt:lpstr>
      <vt:lpstr>Conclusion/Results</vt:lpstr>
      <vt:lpstr>Assumptions</vt:lpstr>
      <vt:lpstr>Limitations</vt:lpstr>
      <vt:lpstr>Challenges</vt:lpstr>
      <vt:lpstr>Future Uses / Recommendations</vt:lpstr>
      <vt:lpstr>Implementation Plan</vt:lpstr>
      <vt:lpstr>Ethical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Pythonic Virus Anatomy &amp; Computer Defense</dc:title>
  <dc:creator>Sarousi, Erez S</dc:creator>
  <cp:lastModifiedBy>Sarousi, Erez S</cp:lastModifiedBy>
  <cp:revision>39</cp:revision>
  <dcterms:modified xsi:type="dcterms:W3CDTF">2022-04-29T02:40:44Z</dcterms:modified>
</cp:coreProperties>
</file>